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306" r:id="rId6"/>
    <p:sldId id="307" r:id="rId7"/>
    <p:sldId id="304" r:id="rId8"/>
    <p:sldId id="30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86332" autoAdjust="0"/>
  </p:normalViewPr>
  <p:slideViewPr>
    <p:cSldViewPr>
      <p:cViewPr varScale="1">
        <p:scale>
          <a:sx n="80" d="100"/>
          <a:sy n="80" d="100"/>
        </p:scale>
        <p:origin x="-15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  <a:endParaRPr lang="fr-FR" noProof="0" dirty="0" smtClean="0"/>
          </a:p>
          <a:p>
            <a:r>
              <a:rPr lang="fr-FR" noProof="0" dirty="0" smtClean="0"/>
              <a:t>Le verbe </a:t>
            </a:r>
            <a:r>
              <a:rPr lang="fr-FR" i="1" noProof="0" dirty="0" smtClean="0"/>
              <a:t>être</a:t>
            </a:r>
            <a:endParaRPr lang="fr-FR" noProof="0" dirty="0" smtClean="0"/>
          </a:p>
          <a:p>
            <a:r>
              <a:rPr lang="fr-FR" noProof="0" dirty="0" smtClean="0"/>
              <a:t>Moi, je </a:t>
            </a:r>
            <a:r>
              <a:rPr lang="fr-FR" dirty="0" smtClean="0"/>
              <a:t>suis…</a:t>
            </a:r>
          </a:p>
          <a:p>
            <a:r>
              <a:rPr lang="fr-FR" noProof="0" dirty="0" smtClean="0"/>
              <a:t>Toi, tu es…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1447800"/>
            <a:ext cx="9124741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14450" y="2209800"/>
            <a:ext cx="762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4648200" y="2241550"/>
            <a:ext cx="990600" cy="273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524000" y="2651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0675" y="305117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352800" y="30480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019800" y="30480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92450" y="3413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781800" y="3413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720850" y="3794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019800" y="3794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62000" y="41751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473075" y="45275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292475" y="45275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613525" y="45402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2819400" y="49085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901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447800"/>
            <a:ext cx="919595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41525" y="14795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7391400" y="14478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286000" y="18288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62000" y="21939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257800" y="22098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0675" y="25622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178300" y="257492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04800" y="29273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451350" y="29273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680325" y="29273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676400" y="33083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629400" y="330835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85800" y="37338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441950" y="3673475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200400" y="40386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65125" y="4419600"/>
            <a:ext cx="1219200" cy="24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667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70937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067800" cy="541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63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216</TotalTime>
  <Words>17</Words>
  <Application>Microsoft Macintosh PowerPoint</Application>
  <PresentationFormat>On-screen Show (4:3)</PresentationFormat>
  <Paragraphs>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TP030001159</vt:lpstr>
      <vt:lpstr>Français 3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41</cp:revision>
  <dcterms:created xsi:type="dcterms:W3CDTF">2011-08-09T23:00:23Z</dcterms:created>
  <dcterms:modified xsi:type="dcterms:W3CDTF">2014-09-11T10:59:45Z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